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artel Sans Ligh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93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28267"/>
            <a:ext cx="7722076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CodeHub: AI-Powered Programming Education Platform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79929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Empowering the Next Generation of Developers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981313" y="5451515"/>
            <a:ext cx="880109" cy="449818"/>
          </a:xfrm>
          <a:prstGeom prst="roundRect">
            <a:avLst>
              <a:gd name="adj" fmla="val 6386"/>
            </a:avLst>
          </a:prstGeom>
          <a:solidFill>
            <a:srgbClr val="4C010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27324" y="5523309"/>
            <a:ext cx="61686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LEARN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1981080" y="5451515"/>
            <a:ext cx="1192292" cy="449818"/>
          </a:xfrm>
          <a:prstGeom prst="roundRect">
            <a:avLst>
              <a:gd name="adj" fmla="val 6386"/>
            </a:avLst>
          </a:prstGeom>
          <a:solidFill>
            <a:srgbClr val="4C010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2005013" y="5523309"/>
            <a:ext cx="9232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PRACTICE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3293030" y="5451515"/>
            <a:ext cx="1192292" cy="449818"/>
          </a:xfrm>
          <a:prstGeom prst="roundRect">
            <a:avLst>
              <a:gd name="adj" fmla="val 6386"/>
            </a:avLst>
          </a:prstGeom>
          <a:solidFill>
            <a:srgbClr val="4C010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3335060" y="5523309"/>
            <a:ext cx="90511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COMPETE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4604980" y="5451515"/>
            <a:ext cx="782479" cy="449818"/>
          </a:xfrm>
          <a:prstGeom prst="roundRect">
            <a:avLst>
              <a:gd name="adj" fmla="val 6386"/>
            </a:avLst>
          </a:prstGeom>
          <a:solidFill>
            <a:srgbClr val="4C010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4647009" y="5523309"/>
            <a:ext cx="59686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EXCEL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71860" y="343784"/>
            <a:ext cx="7563021" cy="216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 err="1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Revolutionising</a:t>
            </a: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 Code Education with AI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367609" y="790378"/>
            <a:ext cx="8771524" cy="435952"/>
          </a:xfrm>
          <a:prstGeom prst="roundRect">
            <a:avLst>
              <a:gd name="adj" fmla="val 16393"/>
            </a:avLst>
          </a:prstGeom>
          <a:solidFill>
            <a:srgbClr val="100C35"/>
          </a:solidFill>
          <a:ln w="1524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55" y="804982"/>
            <a:ext cx="60960" cy="44624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05332" y="939998"/>
            <a:ext cx="5039320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"What if learning to code was as easy as having a personal tutor available 24/7?"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940034" y="1404746"/>
            <a:ext cx="9626675" cy="51482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Traditional coding education often falls short, lacking real-time feedback, </a:t>
            </a:r>
            <a:r>
              <a:rPr lang="en-US" sz="16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personalised</a:t>
            </a: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assistance, and truly engaging practice environments. We believe learning should be intuitive and effective.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066542"/>
            <a:ext cx="4955500" cy="27658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64910" y="2324073"/>
            <a:ext cx="1691521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The Problem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164910" y="2802000"/>
            <a:ext cx="4442982" cy="43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Existing methods struggle with scalability and individualised support, leading to learner disengagement and skill gaps.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4940205" y="5098836"/>
            <a:ext cx="1691521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The CodeHub Solution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940205" y="5509016"/>
            <a:ext cx="4442982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CodeHub integrates AI tutoring, real-time code execution, and competitive programming into an immersive learning experience for C++, Python, and JavaScript.</a:t>
            </a:r>
            <a:endParaRPr lang="en-US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900" y="4321613"/>
            <a:ext cx="4955500" cy="27658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34937" y="7473591"/>
            <a:ext cx="10360526" cy="46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b="1" dirty="0">
                <a:solidFill>
                  <a:srgbClr val="D9E1FF"/>
                </a:solidFill>
                <a:highlight>
                  <a:srgbClr val="261C4E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impact:</a:t>
            </a:r>
            <a:r>
              <a:rPr lang="en-US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 interactive learning platform with intelligent assistance that dynamically adapts to each student's skill level, fostering deeper understanding and rapid progress.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E4DD6-5204-D3F3-DAAB-30E02139C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27" y="3981443"/>
            <a:ext cx="876345" cy="266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A2BD9F-9EAC-1864-F865-168873767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921" y="1231463"/>
            <a:ext cx="99337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Key Features: Interactive Learning Tools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497" y="2916257"/>
            <a:ext cx="358973" cy="3589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5559" y="2871430"/>
            <a:ext cx="334101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Multi-Language Code Editor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15559" y="3859649"/>
            <a:ext cx="334101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professional Monaco Editor with syntax highlighting for C++, Python, and JavaScript, featuring hidden test cases for coding challenges and real-time feedback on submissions.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5549" y="2916257"/>
            <a:ext cx="358973" cy="3589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33611" y="2871430"/>
            <a:ext cx="334101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AI Tutor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33611" y="3437334"/>
            <a:ext cx="3341013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Context-aware intelligent assistance and code explanations. Powered by Groq LLM, it offers automatic error detection with helpful suggestions and beginner-friendly concept explanations.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3601" y="2916257"/>
            <a:ext cx="358973" cy="35897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51663" y="2871430"/>
            <a:ext cx="334101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Dynamic MCQ Generation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451663" y="3859649"/>
            <a:ext cx="334101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Auto-generated smart questions from curriculum content, syllabus-aligned with adaptive difficulty scaling. Gemini AI ensures fresh questions for each learning session.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C38F7-138B-C8D8-2B6E-98354CF8DD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116" y="834092"/>
            <a:ext cx="93806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Key Features: Progress &amp; Competition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68748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236874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Progress Tracking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54994" y="2934653"/>
            <a:ext cx="531054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visual learning dashboard with detailed performance analytics, module completion monitoring, and an achievement system to recognise every milestone.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368748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82013" y="2368748"/>
            <a:ext cx="397109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Competitive Programming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482013" y="2934653"/>
            <a:ext cx="531066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Live contests with real-time competitions, global and local leaderboards, a comprehensive problem archive, and a rating system to track performance.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945499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54994" y="494549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AI Proctoring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854994" y="5511403"/>
            <a:ext cx="531054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Ensuring exam integrity with tab switch tracking and copy-paste detection to prevent academic misconduct. Focus monitoring is implemented using MediaPipe.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945499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82013" y="4945499"/>
            <a:ext cx="397680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Real-Time Code Execution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482013" y="5511403"/>
            <a:ext cx="531066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Integrated Judge0 API for secure, sandboxed code execution across multiple programming languages, providing instant compilation and results.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925A1-ED7A-B77F-9D0A-5A6412EDD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0178" y="884947"/>
            <a:ext cx="3346252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Robust Technical Stack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05355" y="1498676"/>
            <a:ext cx="8978146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platform is built on cutting-edge technologies to ensure performance, security, and scalability.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2964299" y="2120979"/>
            <a:ext cx="138232" cy="1142048"/>
          </a:xfrm>
          <a:prstGeom prst="roundRect">
            <a:avLst>
              <a:gd name="adj" fmla="val 15002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2826068" y="2008703"/>
            <a:ext cx="414695" cy="414695"/>
          </a:xfrm>
          <a:prstGeom prst="roundRect">
            <a:avLst>
              <a:gd name="adj" fmla="val 11025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9771" y="2112407"/>
            <a:ext cx="207288" cy="2072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320534" y="2051923"/>
            <a:ext cx="195179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Frontend Layer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344466" y="2405524"/>
            <a:ext cx="8483679" cy="697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React 19 + Vite: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For a fast, modern user interface.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Monaco Editor: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Provides professional-grade code editing.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TailwindCSS: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Enables responsive and efficient design.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Zustand: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For streamlined state management.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171587" y="3466833"/>
            <a:ext cx="138232" cy="939760"/>
          </a:xfrm>
          <a:prstGeom prst="roundRect">
            <a:avLst>
              <a:gd name="adj" fmla="val 15002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3033355" y="3354557"/>
            <a:ext cx="414695" cy="414695"/>
          </a:xfrm>
          <a:prstGeom prst="roundRect">
            <a:avLst>
              <a:gd name="adj" fmla="val 11025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7059" y="3458261"/>
            <a:ext cx="207288" cy="20728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541701" y="3421709"/>
            <a:ext cx="195179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Backend Layer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517226" y="3764844"/>
            <a:ext cx="8276392" cy="523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FastAPI (Python):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Powers a high-performance API.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JWT + MongoDB: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Ensures secure authentication.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RESTful API: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Robust architectural foundation.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3378994" y="4638208"/>
            <a:ext cx="138232" cy="1142048"/>
          </a:xfrm>
          <a:prstGeom prst="roundRect">
            <a:avLst>
              <a:gd name="adj" fmla="val 15002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1"/>
          <p:cNvSpPr/>
          <p:nvPr/>
        </p:nvSpPr>
        <p:spPr>
          <a:xfrm>
            <a:off x="3240762" y="4525932"/>
            <a:ext cx="414695" cy="414695"/>
          </a:xfrm>
          <a:prstGeom prst="roundRect">
            <a:avLst>
              <a:gd name="adj" fmla="val 11025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4466" y="4629636"/>
            <a:ext cx="207288" cy="20728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735229" y="4578569"/>
            <a:ext cx="195179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Data &amp; AI Services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3735229" y="4922753"/>
            <a:ext cx="8068985" cy="697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MongoDB Atlas: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For user data, progress, and submissions.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Groq LLM: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Fuels AI tutoring and code explanations.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Gemini AI: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Drives MCQ and content generation.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Judge0 API: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For sandboxed code execution (C++, Python, JavaScript).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3586401" y="5984062"/>
            <a:ext cx="138232" cy="939760"/>
          </a:xfrm>
          <a:prstGeom prst="roundRect">
            <a:avLst>
              <a:gd name="adj" fmla="val 15002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5"/>
          <p:cNvSpPr/>
          <p:nvPr/>
        </p:nvSpPr>
        <p:spPr>
          <a:xfrm>
            <a:off x="3448169" y="5871786"/>
            <a:ext cx="414695" cy="414695"/>
          </a:xfrm>
          <a:prstGeom prst="roundRect">
            <a:avLst>
              <a:gd name="adj" fmla="val 11025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1873" y="5975490"/>
            <a:ext cx="207288" cy="20728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3966568" y="5986389"/>
            <a:ext cx="195179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Security &amp; Monitoring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3942636" y="6393209"/>
            <a:ext cx="7861578" cy="523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MediaPipe: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Utilised for AI proctoring.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JWT Authentication: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With integrated rate limiting.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CORS Configuration: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And encrypted storage for data protection.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779DB-711C-EF7A-9DBE-8979E8A5D3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00C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837" y="774506"/>
            <a:ext cx="4146113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The CodeHub Learning Journey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4708" y="1406444"/>
            <a:ext cx="13735164" cy="26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structured approach guides students from novice to expert through a continuous loop of learning, practice, and competition.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3226237" y="3670609"/>
            <a:ext cx="8177927" cy="15240"/>
          </a:xfrm>
          <a:prstGeom prst="roundRect">
            <a:avLst>
              <a:gd name="adj" fmla="val 123946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5242322" y="3292824"/>
            <a:ext cx="15240" cy="377785"/>
          </a:xfrm>
          <a:prstGeom prst="roundRect">
            <a:avLst>
              <a:gd name="adj" fmla="val 123946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734" y="3623401"/>
            <a:ext cx="94417" cy="94417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2335697" y="1669726"/>
            <a:ext cx="4724450" cy="1761417"/>
          </a:xfrm>
          <a:prstGeom prst="roundRect">
            <a:avLst>
              <a:gd name="adj" fmla="val 1437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3872763" y="1757567"/>
            <a:ext cx="1481495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User Onboarding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79205" y="1983453"/>
            <a:ext cx="4688562" cy="76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Sign up and create an account.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Select your preferred learning track (C++, Python, or JavaScript).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Set personal learning goals to customise your journey.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Embark on your coding adventure.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07461" y="3670609"/>
            <a:ext cx="15240" cy="377785"/>
          </a:xfrm>
          <a:prstGeom prst="roundRect">
            <a:avLst>
              <a:gd name="adj" fmla="val 123946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873" y="3623401"/>
            <a:ext cx="94417" cy="94417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4434456" y="4057978"/>
            <a:ext cx="6112788" cy="2348225"/>
          </a:xfrm>
          <a:prstGeom prst="roundRect">
            <a:avLst>
              <a:gd name="adj" fmla="val 105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9"/>
          <p:cNvSpPr/>
          <p:nvPr/>
        </p:nvSpPr>
        <p:spPr>
          <a:xfrm>
            <a:off x="6574393" y="4174243"/>
            <a:ext cx="1481495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Learning Loop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613511" y="4447226"/>
            <a:ext cx="5986940" cy="1229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Learn Theory: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Structured lessons with interactive content.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MCQ Test: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Dynamic assessments to verify understanding.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Code Challenge: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Hands-on coding exercises with hidden test cases.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AI Feedback: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Get intelligent assistance and error explanations.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Progress Tracking: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Monitor advancement and achievements.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372719" y="3292824"/>
            <a:ext cx="15240" cy="377785"/>
          </a:xfrm>
          <a:prstGeom prst="roundRect">
            <a:avLst>
              <a:gd name="adj" fmla="val 123946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131" y="3623401"/>
            <a:ext cx="94417" cy="94417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7606981" y="1669726"/>
            <a:ext cx="4463824" cy="1782953"/>
          </a:xfrm>
          <a:prstGeom prst="roundRect">
            <a:avLst>
              <a:gd name="adj" fmla="val 162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3"/>
          <p:cNvSpPr/>
          <p:nvPr/>
        </p:nvSpPr>
        <p:spPr>
          <a:xfrm>
            <a:off x="8687011" y="1745082"/>
            <a:ext cx="167878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Competition &amp; Validation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7755350" y="2024478"/>
            <a:ext cx="4330695" cy="614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Join live coding contests.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Compete on global leaderboards.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Take proctored exams with AI monitoring.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Earn ratings and recognition for your skills.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2055892" y="6805035"/>
            <a:ext cx="10435749" cy="1277158"/>
          </a:xfrm>
          <a:prstGeom prst="roundRect">
            <a:avLst>
              <a:gd name="adj" fmla="val 241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6"/>
          <p:cNvSpPr/>
          <p:nvPr/>
        </p:nvSpPr>
        <p:spPr>
          <a:xfrm>
            <a:off x="2138759" y="7020546"/>
            <a:ext cx="1890517" cy="346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Continuous Support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2162755" y="7393005"/>
            <a:ext cx="10114560" cy="57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AI Tutor is available throughout for instant help, real-time code execution provides immediate feedback, and performance analytics track improvement.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8CAEF5-420D-C29C-1678-C9664D040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0068" y="530066"/>
            <a:ext cx="6005751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CodeHub Architecture Overview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90687" y="1251474"/>
            <a:ext cx="1163026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robust three-layer architecture ensures seamless performance and scalability.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68" y="1725573"/>
            <a:ext cx="11630263" cy="53225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19302" y="2442163"/>
            <a:ext cx="2421245" cy="302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Services Layer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019302" y="2836115"/>
            <a:ext cx="2835743" cy="449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Microservices: repos, CI/CD, analytics, storage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960874" y="4079254"/>
            <a:ext cx="2421244" cy="302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API Gateway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775065" y="4473206"/>
            <a:ext cx="2607054" cy="674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Routing, auth, rate limiting, request aggregation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019302" y="5094955"/>
            <a:ext cx="2421245" cy="302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Client Layer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019302" y="5488907"/>
            <a:ext cx="2835743" cy="449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Web, Mobile, CLI interfaces for users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2343145" y="7449145"/>
            <a:ext cx="10325348" cy="500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modular design allows for efficient development, maintenance, and the integration of new features, ensuring a dynamic and responsive user experience.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C25BF-4852-8E2D-1792-66DD4327A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1070" y="873562"/>
            <a:ext cx="4655939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Meet Team AI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41070" y="1574583"/>
            <a:ext cx="12748141" cy="285869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passionate team is dedicated to empowering the next generation of developers through AI-powered education.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399068" y="2540733"/>
            <a:ext cx="22860" cy="5116235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5597009" y="2750045"/>
            <a:ext cx="588883" cy="22860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5178266" y="2540733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479" y="2622945"/>
            <a:ext cx="277058" cy="27705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380619" y="2577523"/>
            <a:ext cx="27712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Raghib Rizwan Rabani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7009" y="3837681"/>
            <a:ext cx="588883" cy="22860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5178266" y="3628369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0479" y="3710581"/>
            <a:ext cx="277058" cy="27705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380619" y="3665159"/>
            <a:ext cx="27712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Muhammad Ali Hadi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5597009" y="4925316"/>
            <a:ext cx="588883" cy="22860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2"/>
          <p:cNvSpPr/>
          <p:nvPr/>
        </p:nvSpPr>
        <p:spPr>
          <a:xfrm>
            <a:off x="5178266" y="4716005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0479" y="4798217"/>
            <a:ext cx="277058" cy="27705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380619" y="4752795"/>
            <a:ext cx="27712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Muhammad Umar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5597009" y="6012952"/>
            <a:ext cx="588883" cy="22860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6"/>
          <p:cNvSpPr/>
          <p:nvPr/>
        </p:nvSpPr>
        <p:spPr>
          <a:xfrm>
            <a:off x="5178266" y="5803641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60479" y="5885853"/>
            <a:ext cx="277058" cy="277058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380619" y="5840431"/>
            <a:ext cx="27712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Adina Faraz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19"/>
          <p:cNvSpPr/>
          <p:nvPr/>
        </p:nvSpPr>
        <p:spPr>
          <a:xfrm>
            <a:off x="5597009" y="7100588"/>
            <a:ext cx="588883" cy="22860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0"/>
          <p:cNvSpPr/>
          <p:nvPr/>
        </p:nvSpPr>
        <p:spPr>
          <a:xfrm>
            <a:off x="5178266" y="6891276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60479" y="6973489"/>
            <a:ext cx="277058" cy="277058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6380619" y="6928067"/>
            <a:ext cx="27712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Syeda Sara Ali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756F640-406E-CD2F-8618-8FEEE13407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6249" y="818554"/>
            <a:ext cx="7199826" cy="520422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Join Us in Shaping the Future </a:t>
            </a:r>
          </a:p>
          <a:p>
            <a:pPr marL="0" indent="0" algn="l">
              <a:lnSpc>
                <a:spcPts val="40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of EdTech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46249" y="2002154"/>
            <a:ext cx="7905512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CodeHub isn't just an educational platform; it's a movement to democratise access to high-quality coding education.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84634" y="3000256"/>
            <a:ext cx="7640122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"We are committed to building a future where every aspiring developer has the tools and support they need to succeed."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19244" y="2853214"/>
            <a:ext cx="22860" cy="786289"/>
          </a:xfrm>
          <a:prstGeom prst="rect">
            <a:avLst/>
          </a:prstGeom>
          <a:solidFill>
            <a:srgbClr val="FD505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619244" y="3786545"/>
            <a:ext cx="3887391" cy="1653540"/>
          </a:xfrm>
          <a:prstGeom prst="roundRect">
            <a:avLst>
              <a:gd name="adj" fmla="val 1605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9" y="3703320"/>
            <a:ext cx="212288" cy="212288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571" y="5311021"/>
            <a:ext cx="212288" cy="2122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21976" y="4074795"/>
            <a:ext cx="2081808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Invest in Innovation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07494" y="4413528"/>
            <a:ext cx="3310890" cy="73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Support a platform that blends AI with education to create unparalleled learning outcomes.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4637365" y="3786545"/>
            <a:ext cx="3887391" cy="1653540"/>
          </a:xfrm>
          <a:prstGeom prst="roundRect">
            <a:avLst>
              <a:gd name="adj" fmla="val 1605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41" y="3703320"/>
            <a:ext cx="212288" cy="212288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692" y="5311021"/>
            <a:ext cx="212288" cy="2122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15928" y="4074795"/>
            <a:ext cx="2130147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Empower Future Talent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4925616" y="4413528"/>
            <a:ext cx="3310890" cy="73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Help us nurture the next generation of skilled developers ready for the digital age.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619244" y="5570815"/>
            <a:ext cx="7905512" cy="1161336"/>
          </a:xfrm>
          <a:prstGeom prst="roundRect">
            <a:avLst>
              <a:gd name="adj" fmla="val 2286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9" y="5487591"/>
            <a:ext cx="212288" cy="212288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692" y="6603087"/>
            <a:ext cx="212288" cy="21228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3433762" y="5859066"/>
            <a:ext cx="227647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Impact Global Education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907494" y="6197798"/>
            <a:ext cx="732901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Join our mission to make coding accessible and engaging for learners worldwide.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869</Words>
  <Application>Microsoft Office PowerPoint</Application>
  <PresentationFormat>Custom</PresentationFormat>
  <Paragraphs>105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Martel Sans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Syeda Sara Ali</cp:lastModifiedBy>
  <cp:revision>3</cp:revision>
  <dcterms:created xsi:type="dcterms:W3CDTF">2026-02-07T18:57:25Z</dcterms:created>
  <dcterms:modified xsi:type="dcterms:W3CDTF">2026-02-07T19:48:04Z</dcterms:modified>
</cp:coreProperties>
</file>